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10018713" cy="68897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099" y="72"/>
      </p:cViewPr>
      <p:guideLst>
        <p:guide orient="horz" pos="2160"/>
        <p:guide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0906" cy="346083"/>
          </a:xfrm>
          <a:prstGeom prst="rect">
            <a:avLst/>
          </a:prstGeom>
        </p:spPr>
        <p:txBody>
          <a:bodyPr vert="horz" lIns="92390" tIns="46195" rIns="92390" bIns="46195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4587" y="0"/>
            <a:ext cx="4342516" cy="346083"/>
          </a:xfrm>
          <a:prstGeom prst="rect">
            <a:avLst/>
          </a:prstGeom>
        </p:spPr>
        <p:txBody>
          <a:bodyPr vert="horz" lIns="92390" tIns="46195" rIns="92390" bIns="46195" rtlCol="0"/>
          <a:lstStyle>
            <a:lvl1pPr algn="r">
              <a:defRPr sz="1200"/>
            </a:lvl1pPr>
          </a:lstStyle>
          <a:p>
            <a:fld id="{B70432CA-06BF-4502-878E-336E73C77CDF}" type="datetimeFigureOut">
              <a:rPr lang="fr-FR" smtClean="0"/>
              <a:t>11/05/2026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30575" y="862013"/>
            <a:ext cx="3357563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90" tIns="46195" rIns="92390" bIns="46195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001873" y="3315697"/>
            <a:ext cx="8014970" cy="2712839"/>
          </a:xfrm>
          <a:prstGeom prst="rect">
            <a:avLst/>
          </a:prstGeom>
        </p:spPr>
        <p:txBody>
          <a:bodyPr vert="horz" lIns="92390" tIns="46195" rIns="92390" bIns="46195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543674"/>
            <a:ext cx="4340906" cy="346082"/>
          </a:xfrm>
          <a:prstGeom prst="rect">
            <a:avLst/>
          </a:prstGeom>
        </p:spPr>
        <p:txBody>
          <a:bodyPr vert="horz" lIns="92390" tIns="46195" rIns="92390" bIns="46195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4587" y="6543674"/>
            <a:ext cx="4342516" cy="346082"/>
          </a:xfrm>
          <a:prstGeom prst="rect">
            <a:avLst/>
          </a:prstGeom>
        </p:spPr>
        <p:txBody>
          <a:bodyPr vert="horz" lIns="92390" tIns="46195" rIns="92390" bIns="46195" rtlCol="0" anchor="b"/>
          <a:lstStyle>
            <a:lvl1pPr algn="r">
              <a:defRPr sz="1200"/>
            </a:lvl1pPr>
          </a:lstStyle>
          <a:p>
            <a:fld id="{5FE273CB-8C84-4D31-A5C9-0AE99C75592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820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697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246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754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209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10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806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535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783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790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06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20/07/2023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314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20/07/2023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94C9-4C7D-48A0-AB25-8AAEDD33D9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31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cmgym57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49665" y="269945"/>
            <a:ext cx="4680000" cy="90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59077" y="2577760"/>
            <a:ext cx="4680000" cy="90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156293" y="3613519"/>
            <a:ext cx="4680000" cy="90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157685" y="4690528"/>
            <a:ext cx="4680000" cy="90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156293" y="5716689"/>
            <a:ext cx="4680000" cy="90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159077" y="1310300"/>
            <a:ext cx="4680000" cy="112775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sp>
        <p:nvSpPr>
          <p:cNvPr id="2" name="Rectangle 1"/>
          <p:cNvSpPr/>
          <p:nvPr/>
        </p:nvSpPr>
        <p:spPr>
          <a:xfrm>
            <a:off x="263625" y="269991"/>
            <a:ext cx="304341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Lundi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4000" y="1414822"/>
            <a:ext cx="304341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Mardi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4375" y="2567925"/>
            <a:ext cx="315368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Mercredi</a:t>
            </a:r>
            <a:endParaRPr lang="fr-FR" sz="1463" b="1" u="sng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4375" y="3623612"/>
            <a:ext cx="304341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Jeudi</a:t>
            </a:r>
            <a:endParaRPr lang="fr-FR" sz="1463" b="1" u="sng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3250" y="4692132"/>
            <a:ext cx="286422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Vendredi</a:t>
            </a:r>
            <a:endParaRPr lang="fr-FR" sz="1463" b="1" u="sng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3625" y="5711612"/>
            <a:ext cx="304341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Samedi</a:t>
            </a:r>
            <a:endParaRPr lang="fr-FR" sz="1600" b="1" u="sng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8688" y="2769031"/>
            <a:ext cx="4176000" cy="551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 18h30 à 19h30 : Pilâtes par Pierre</a:t>
            </a:r>
          </a:p>
          <a:p>
            <a:r>
              <a:rPr lang="fr-FR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 19h30 à 20h30 : Gym cardio-tonic par Romain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65335" y="3791241"/>
            <a:ext cx="4176000" cy="60016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fr-FR" sz="1100" b="1" dirty="0">
                <a:latin typeface="Century Gothic" panose="020B0502020202020204" pitchFamily="34" charset="0"/>
              </a:rPr>
              <a:t>De 16h00 à 17h00 : Pilâtes par Stéphane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19h00 à 20h00 : Fitness par Christian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20h30 à 21h30 : Danse par Patricia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64156" y="459960"/>
            <a:ext cx="4176000" cy="43088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fr-FR" sz="1100" b="1" dirty="0">
                <a:latin typeface="Century Gothic" panose="020B0502020202020204" pitchFamily="34" charset="0"/>
              </a:rPr>
              <a:t>De 16h00 à 17h00 : Pilâtes par Pierre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18h45 à 19h45 : Yoga par Thierry</a:t>
            </a:r>
            <a:endParaRPr lang="fr-FR" sz="900" b="1" dirty="0">
              <a:latin typeface="Century Gothic" panose="020B0502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64014" y="1542302"/>
            <a:ext cx="4176000" cy="76944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fr-FR" sz="1100" b="1" dirty="0">
                <a:latin typeface="Century Gothic" panose="020B0502020202020204" pitchFamily="34" charset="0"/>
              </a:rPr>
              <a:t>De 10h00 à 11h00 : Pilâtes par Stéphane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14h30 à 15h30 : Modern'jazz par Pascale 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19h00 à 20h00 : Yoga par Stéphanie 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20h30 à 21h30 : Danse par Patricia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75237" y="4879917"/>
            <a:ext cx="4176000" cy="43088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fr-FR" sz="1100" b="1" dirty="0">
                <a:latin typeface="Century Gothic" panose="020B0502020202020204" pitchFamily="34" charset="0"/>
              </a:rPr>
              <a:t>De 10h00 à 11h00 : Pilâtes par Gérard</a:t>
            </a:r>
          </a:p>
          <a:p>
            <a:r>
              <a:rPr lang="fr-FR" sz="1100" b="1" dirty="0">
                <a:latin typeface="Century Gothic" panose="020B0502020202020204" pitchFamily="34" charset="0"/>
              </a:rPr>
              <a:t>De 16h00 à 17h00 : Gym douce par Christian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94" y="46177"/>
            <a:ext cx="1181291" cy="96088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668179" y="969890"/>
            <a:ext cx="381321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Section Gym’ fitness</a:t>
            </a:r>
          </a:p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Montigny Les Metz</a:t>
            </a:r>
          </a:p>
          <a:p>
            <a:pPr algn="ctr"/>
            <a:endParaRPr lang="fr-FR" sz="11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2000" b="1" u="sng" dirty="0">
                <a:latin typeface="Century Gothic" panose="020B0502020202020204" pitchFamily="34" charset="0"/>
              </a:rPr>
              <a:t>Saison 2025 - 2026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124874" y="4533894"/>
            <a:ext cx="458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Pilâtes </a:t>
            </a:r>
            <a:r>
              <a:rPr lang="fr-FR" sz="1400" b="1" dirty="0">
                <a:solidFill>
                  <a:srgbClr val="FF0000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 Fitness (FAC)  Gym douce  Gym cardio  Modern’jazz  Rytm danse  Fitness  Yoga   Step</a:t>
            </a:r>
            <a:endParaRPr lang="fr-FR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723952" y="5362515"/>
            <a:ext cx="3517823" cy="12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Century Gothic" panose="020B0502020202020204" pitchFamily="34" charset="0"/>
              </a:rPr>
              <a:t>Centre de loisirs du C.A.S.I. Lorraine</a:t>
            </a:r>
          </a:p>
          <a:p>
            <a:pPr algn="ctr"/>
            <a:r>
              <a:rPr lang="fr-FR" sz="1100" dirty="0">
                <a:latin typeface="Century Gothic" panose="020B0502020202020204" pitchFamily="34" charset="0"/>
              </a:rPr>
              <a:t>5 bis rue Lyautey 57950 MONTIGNY LES METZ</a:t>
            </a:r>
          </a:p>
          <a:p>
            <a:pPr algn="ctr">
              <a:spcAft>
                <a:spcPts val="600"/>
              </a:spcAft>
            </a:pPr>
            <a:r>
              <a:rPr lang="fr-FR" sz="1100" dirty="0">
                <a:latin typeface="Century Gothic" panose="020B0502020202020204" pitchFamily="34" charset="0"/>
              </a:rPr>
              <a:t>Contact: 06 08 18 05 17</a:t>
            </a:r>
          </a:p>
          <a:p>
            <a:pPr marL="216000"/>
            <a:r>
              <a:rPr lang="fr-FR" sz="1100" dirty="0">
                <a:latin typeface="Century Gothic" panose="020B0502020202020204" pitchFamily="34" charset="0"/>
              </a:rPr>
              <a:t>Adresse mail: </a:t>
            </a:r>
            <a:r>
              <a:rPr lang="fr-FR" sz="1100" dirty="0">
                <a:latin typeface="Century Gothic" panose="020B0502020202020204" pitchFamily="34" charset="0"/>
                <a:hlinkClick r:id="rId3"/>
              </a:rPr>
              <a:t>ascmgym57@gmail.com</a:t>
            </a:r>
            <a:endParaRPr lang="fr-FR" sz="1100" dirty="0">
              <a:latin typeface="Century Gothic" panose="020B0502020202020204" pitchFamily="34" charset="0"/>
            </a:endParaRPr>
          </a:p>
          <a:p>
            <a:pPr marL="216000"/>
            <a:r>
              <a:rPr lang="fr-FR" sz="1100" dirty="0">
                <a:latin typeface="Century Gothic" panose="020B0502020202020204" pitchFamily="34" charset="0"/>
              </a:rPr>
              <a:t>Facebook: ASCM Gym’fitness</a:t>
            </a:r>
          </a:p>
          <a:p>
            <a:pPr marL="216000"/>
            <a:r>
              <a:rPr lang="fr-FR" sz="1100" dirty="0">
                <a:latin typeface="Century Gothic" panose="020B0502020202020204" pitchFamily="34" charset="0"/>
              </a:rPr>
              <a:t>Site internet omnisport: </a:t>
            </a:r>
            <a:r>
              <a:rPr lang="fr-FR" sz="1100" dirty="0">
                <a:solidFill>
                  <a:srgbClr val="0070C0"/>
                </a:solidFill>
                <a:latin typeface="Century Gothic" panose="020B0502020202020204" pitchFamily="34" charset="0"/>
              </a:rPr>
              <a:t>ascmetz.fr</a:t>
            </a:r>
          </a:p>
          <a:p>
            <a:pPr algn="ctr"/>
            <a:endParaRPr lang="fr-FR" sz="1100" dirty="0">
              <a:latin typeface="Century Gothic" panose="020B0502020202020204" pitchFamily="34" charset="0"/>
            </a:endParaRPr>
          </a:p>
          <a:p>
            <a:pPr algn="ctr"/>
            <a:endParaRPr lang="fr-FR" sz="1100" dirty="0">
              <a:latin typeface="Century Gothic" panose="020B0502020202020204" pitchFamily="34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06337DA6-5EE1-4C09-9EB5-D7F274E278B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06" y="2405704"/>
            <a:ext cx="3492000" cy="2052000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664014" y="5951827"/>
            <a:ext cx="4176000" cy="41549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fr-FR" sz="1050" b="1" dirty="0">
                <a:latin typeface="Century Gothic" panose="020B0502020202020204" pitchFamily="34" charset="0"/>
              </a:rPr>
              <a:t>De 9h30 à 10h30 : Fitness cuisses, abdos, fessiers par Grégory</a:t>
            </a:r>
          </a:p>
          <a:p>
            <a:r>
              <a:rPr lang="fr-FR" sz="1050" b="1" dirty="0">
                <a:latin typeface="Century Gothic" panose="020B0502020202020204" pitchFamily="34" charset="0"/>
              </a:rPr>
              <a:t>De 10h30 à 11h30 : </a:t>
            </a:r>
            <a:r>
              <a:rPr lang="fr-FR" sz="1050" b="1" dirty="0" err="1">
                <a:latin typeface="Century Gothic" panose="020B0502020202020204" pitchFamily="34" charset="0"/>
              </a:rPr>
              <a:t>Step</a:t>
            </a:r>
            <a:r>
              <a:rPr lang="fr-FR" sz="1050" b="1" dirty="0">
                <a:latin typeface="Century Gothic" panose="020B0502020202020204" pitchFamily="34" charset="0"/>
              </a:rPr>
              <a:t> par Grégory</a:t>
            </a:r>
          </a:p>
        </p:txBody>
      </p:sp>
    </p:spTree>
    <p:extLst>
      <p:ext uri="{BB962C8B-B14F-4D97-AF65-F5344CB8AC3E}">
        <p14:creationId xmlns:p14="http://schemas.microsoft.com/office/powerpoint/2010/main" val="149602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58896" y="290942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Pilâtes</a:t>
            </a:r>
            <a:endParaRPr lang="fr-FR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16040" y="306906"/>
            <a:ext cx="468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000" b="1" dirty="0">
              <a:latin typeface="Century Gothic" panose="020B0502020202020204" pitchFamily="34" charset="0"/>
            </a:endParaRPr>
          </a:p>
          <a:p>
            <a:pPr algn="ctr"/>
            <a:endParaRPr lang="fr-FR" sz="1000" b="1" dirty="0">
              <a:latin typeface="Century Gothic" panose="020B0502020202020204" pitchFamily="34" charset="0"/>
            </a:endParaRPr>
          </a:p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 : Pierre TURON</a:t>
            </a:r>
          </a:p>
          <a:p>
            <a:pPr>
              <a:tabLst>
                <a:tab pos="2520000" algn="l"/>
              </a:tabLst>
            </a:pPr>
            <a:r>
              <a:rPr lang="fr-FR" sz="1000" dirty="0">
                <a:latin typeface="Century Gothic" panose="020B0502020202020204" pitchFamily="34" charset="0"/>
              </a:rPr>
              <a:t>Lundi : 16h00 à 17h00 	Mercredi : 18h30 à 19h30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	           </a:t>
            </a:r>
            <a:r>
              <a:rPr lang="fr-FR" sz="1000" b="1" dirty="0">
                <a:latin typeface="Century Gothic" panose="020B0502020202020204" pitchFamily="34" charset="0"/>
                <a:sym typeface="Symbol" panose="05050102010706020507" pitchFamily="18" charset="2"/>
              </a:rPr>
              <a:t>Enseignant : Stéphane NAPOLI</a:t>
            </a:r>
          </a:p>
          <a:p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Mardi  : 10h00 à 11h00                                 Jeudi: 16h00 à 17h00</a:t>
            </a:r>
          </a:p>
          <a:p>
            <a:pPr algn="ctr"/>
            <a:r>
              <a:rPr lang="fr-FR" sz="1000" b="1" dirty="0">
                <a:latin typeface="Century Gothic" panose="020B0502020202020204" pitchFamily="34" charset="0"/>
                <a:sym typeface="Symbol" panose="05050102010706020507" pitchFamily="18" charset="2"/>
              </a:rPr>
              <a:t>Enseignant : Gérard DEMOINERET</a:t>
            </a:r>
          </a:p>
          <a:p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Vendredi  : 10h00 à 11 h00</a:t>
            </a:r>
          </a:p>
          <a:p>
            <a:pPr algn="ctr"/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31019" y="1589780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Yoga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6858" y="1788302"/>
            <a:ext cx="468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Enseignant: Thierry GROSDIDIER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Lundi : 18h45 à 19h45</a:t>
            </a:r>
          </a:p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Enseignante : Stéphanie MALINGREY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Mardi: 19h00 à 20h00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123460" y="153383"/>
            <a:ext cx="4669972" cy="6340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Tarifs annuels </a:t>
            </a:r>
            <a:r>
              <a:rPr lang="fr-FR" sz="1000" dirty="0">
                <a:latin typeface="Century Gothic" panose="020B0502020202020204" pitchFamily="34" charset="0"/>
              </a:rPr>
              <a:t>(du 08 septembre 2025 au 20 juin 2026)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138" dirty="0">
              <a:latin typeface="Century Gothic" panose="020B0502020202020204" pitchFamily="34" charset="0"/>
            </a:endParaRPr>
          </a:p>
          <a:p>
            <a:pPr>
              <a:tabLst>
                <a:tab pos="3656250" algn="l"/>
              </a:tabLst>
            </a:pPr>
            <a:r>
              <a:rPr lang="fr-FR" sz="11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Cheminots</a:t>
            </a:r>
            <a:r>
              <a:rPr lang="fr-FR" sz="1100" b="1" dirty="0">
                <a:latin typeface="Century Gothic" panose="020B0502020202020204" pitchFamily="34" charset="0"/>
                <a:sym typeface="Symbol" panose="05050102010706020507" pitchFamily="18" charset="2"/>
              </a:rPr>
              <a:t> * :  75,00€ </a:t>
            </a:r>
          </a:p>
          <a:p>
            <a:pPr>
              <a:tabLst>
                <a:tab pos="3656250" algn="l"/>
              </a:tabLst>
            </a:pPr>
            <a:r>
              <a:rPr lang="fr-FR" sz="1000" b="1" dirty="0">
                <a:latin typeface="Century Gothic" panose="020B0502020202020204" pitchFamily="34" charset="0"/>
                <a:sym typeface="Symbol" panose="05050102010706020507" pitchFamily="18" charset="2"/>
              </a:rPr>
              <a:t>* </a:t>
            </a:r>
            <a:r>
              <a:rPr lang="fr-FR" sz="1000" u="sng" dirty="0">
                <a:latin typeface="Century Gothic" panose="020B0502020202020204" pitchFamily="34" charset="0"/>
                <a:sym typeface="Symbol" panose="05050102010706020507" pitchFamily="18" charset="2"/>
              </a:rPr>
              <a:t>Sur présentation obligatoire du pass carmillon ou de la carte d’ayant-droits en cours de validité </a:t>
            </a:r>
          </a:p>
          <a:p>
            <a:pPr>
              <a:spcAft>
                <a:spcPts val="600"/>
              </a:spcAft>
              <a:tabLst>
                <a:tab pos="3656250" algn="l"/>
              </a:tabLst>
            </a:pPr>
            <a:r>
              <a:rPr lang="fr-FR" sz="11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Amis des cheminots</a:t>
            </a:r>
            <a:r>
              <a:rPr lang="fr-FR" sz="1100" b="1" dirty="0">
                <a:latin typeface="Century Gothic" panose="020B0502020202020204" pitchFamily="34" charset="0"/>
                <a:sym typeface="Symbol" panose="05050102010706020507" pitchFamily="18" charset="2"/>
              </a:rPr>
              <a:t> : 115,00€</a:t>
            </a:r>
            <a:endParaRPr lang="fr-FR" sz="800" b="1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3656250" algn="l"/>
              </a:tabLst>
            </a:pPr>
            <a:r>
              <a:rPr lang="fr-FR" sz="1200" b="1" dirty="0">
                <a:latin typeface="Century Gothic" panose="020B0502020202020204" pitchFamily="34" charset="0"/>
                <a:sym typeface="Symbol" panose="05050102010706020507" pitchFamily="18" charset="2"/>
              </a:rPr>
              <a:t>Conditions de règlement</a:t>
            </a:r>
          </a:p>
          <a:p>
            <a:pPr>
              <a:tabLst>
                <a:tab pos="3656250" algn="l"/>
              </a:tabLst>
            </a:pPr>
            <a:endParaRPr lang="fr-FR" sz="500" b="1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144000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Règlement; par virement bancaire, en espèces </a:t>
            </a:r>
            <a:r>
              <a:rPr lang="fr-FR" sz="900" dirty="0">
                <a:latin typeface="Century Gothic" panose="020B0502020202020204" pitchFamily="34" charset="0"/>
                <a:sym typeface="Symbol" panose="05050102010706020507" pitchFamily="18" charset="2"/>
              </a:rPr>
              <a:t>(</a:t>
            </a:r>
            <a:r>
              <a:rPr lang="fr-FR" sz="9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merci de faire l’appoint) </a:t>
            </a: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ou par chèque libellé à l’ordre de : </a:t>
            </a:r>
            <a:r>
              <a:rPr lang="fr-FR" sz="1200" b="1" dirty="0">
                <a:latin typeface="Century Gothic" panose="020B0502020202020204" pitchFamily="34" charset="0"/>
                <a:sym typeface="Symbol" panose="05050102010706020507" pitchFamily="18" charset="2"/>
              </a:rPr>
              <a:t>ASCM Gym ‘fitness.</a:t>
            </a:r>
          </a:p>
          <a:p>
            <a:pPr>
              <a:tabLst>
                <a:tab pos="1440000" algn="l"/>
              </a:tabLst>
            </a:pPr>
            <a:r>
              <a:rPr lang="fr-FR" sz="1200" b="1" dirty="0">
                <a:latin typeface="Century Gothic" panose="020B0502020202020204" pitchFamily="34" charset="0"/>
                <a:sym typeface="Symbol" panose="05050102010706020507" pitchFamily="18" charset="2"/>
              </a:rPr>
              <a:t> </a:t>
            </a:r>
            <a:r>
              <a:rPr lang="fr-FR" sz="1000" u="sng" dirty="0">
                <a:latin typeface="Century Gothic" panose="020B0502020202020204" pitchFamily="34" charset="0"/>
                <a:sym typeface="Symbol" panose="05050102010706020507" pitchFamily="18" charset="2"/>
              </a:rPr>
              <a:t>Le règlement s’effectue au moment de l’inscription.</a:t>
            </a:r>
          </a:p>
          <a:p>
            <a:pPr algn="ctr">
              <a:spcAft>
                <a:spcPts val="600"/>
              </a:spcAft>
              <a:tabLst>
                <a:tab pos="3656250" algn="l"/>
              </a:tabLst>
            </a:pPr>
            <a:r>
              <a:rPr lang="fr-FR" sz="12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Note importante</a:t>
            </a:r>
          </a:p>
          <a:p>
            <a:pPr>
              <a:spcAft>
                <a:spcPts val="400"/>
              </a:spcAft>
              <a:tabLst>
                <a:tab pos="3656250" algn="l"/>
              </a:tabLst>
            </a:pPr>
            <a:r>
              <a:rPr lang="fr-FR" sz="10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Un certificat médical d’aptitude à la pratique sportive est obligatoire pour les nouvelles adhésions ou après une interruption dû à un problème physique ou raisons de santé.</a:t>
            </a:r>
          </a:p>
          <a:p>
            <a:pPr>
              <a:spcAft>
                <a:spcPts val="400"/>
              </a:spcAft>
              <a:tabLst>
                <a:tab pos="3656250" algn="l"/>
              </a:tabLst>
            </a:pPr>
            <a:r>
              <a:rPr lang="fr-FR" sz="10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Il doit être fourni dans les meilleurs délais.</a:t>
            </a:r>
          </a:p>
          <a:p>
            <a:pPr>
              <a:spcAft>
                <a:spcPts val="400"/>
              </a:spcAft>
              <a:tabLst>
                <a:tab pos="3656250" algn="l"/>
              </a:tabLst>
            </a:pPr>
            <a:r>
              <a:rPr lang="fr-FR" sz="10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Pour les renouvellements d’adhésions; répondre favorablement à toutes les questions du questionnaire santé « QS-SPORT » . Remplir et signer « l’attestation du formulaire de santé ».</a:t>
            </a:r>
          </a:p>
          <a:p>
            <a:pPr>
              <a:spcAft>
                <a:spcPts val="400"/>
              </a:spcAft>
              <a:tabLst>
                <a:tab pos="3656250" algn="l"/>
              </a:tabLst>
            </a:pPr>
            <a:r>
              <a:rPr lang="fr-FR" sz="1000" b="1" u="sng" dirty="0">
                <a:latin typeface="Century Gothic" panose="020B0502020202020204" pitchFamily="34" charset="0"/>
                <a:sym typeface="Symbol" panose="05050102010706020507" pitchFamily="18" charset="2"/>
              </a:rPr>
              <a:t>Si toutes les réponses ne sont pas favorables, vous devez consulter impérativement votre médecin traitant pour avoir un certificat médical.</a:t>
            </a:r>
            <a:endParaRPr lang="fr-FR" sz="1000" u="sng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3656250" algn="l"/>
              </a:tabLst>
            </a:pPr>
            <a:r>
              <a:rPr lang="fr-FR" sz="1000" u="sng" dirty="0">
                <a:latin typeface="Century Gothic" panose="020B0502020202020204" pitchFamily="34" charset="0"/>
                <a:sym typeface="Symbol" panose="05050102010706020507" pitchFamily="18" charset="2"/>
              </a:rPr>
              <a:t>Pour une bonne organisation des cours :</a:t>
            </a:r>
          </a:p>
          <a:p>
            <a:pPr>
              <a:tabLst>
                <a:tab pos="3656250" algn="l"/>
              </a:tabLst>
            </a:pPr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  <a:tabLst>
                <a:tab pos="365625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Respecter impérativement l’horaire de votre cours</a:t>
            </a:r>
          </a:p>
          <a:p>
            <a:pPr marL="171450" indent="-171450">
              <a:buFont typeface="Wingdings" panose="05000000000000000000" pitchFamily="2" charset="2"/>
              <a:buChar char="ü"/>
              <a:tabLst>
                <a:tab pos="365625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Si possible venir en tenue de sport </a:t>
            </a:r>
          </a:p>
          <a:p>
            <a:pPr marL="171450" indent="-171450">
              <a:buFont typeface="Wingdings" panose="05000000000000000000" pitchFamily="2" charset="2"/>
              <a:buChar char="ü"/>
              <a:tabLst>
                <a:tab pos="365625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Avoir un sac pour mettre ses affaires pendant le cours</a:t>
            </a:r>
          </a:p>
          <a:p>
            <a:pPr marL="171450" indent="-171450">
              <a:buFont typeface="Wingdings" panose="05000000000000000000" pitchFamily="2" charset="2"/>
              <a:buChar char="ü"/>
              <a:tabLst>
                <a:tab pos="365625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Se munir de son tapis de sol, de chaussons ou chaussettes de sport, de sa serviette ainsi que de sa gourde ou de sa bouteille d’eau</a:t>
            </a:r>
          </a:p>
          <a:p>
            <a:pPr marL="171450" indent="-171450">
              <a:buFont typeface="Wingdings" panose="05000000000000000000" pitchFamily="2" charset="2"/>
              <a:buChar char="ü"/>
              <a:tabLst>
                <a:tab pos="3656250" algn="l"/>
              </a:tabLst>
            </a:pPr>
            <a:r>
              <a:rPr lang="fr-FR" sz="1000" dirty="0">
                <a:latin typeface="Century Gothic" panose="020B0502020202020204" pitchFamily="34" charset="0"/>
                <a:sym typeface="Symbol" panose="05050102010706020507" pitchFamily="18" charset="2"/>
              </a:rPr>
              <a:t>Pour ceux qui le souhaite, être en possession d’un masque et de gel hydro-alcoolique</a:t>
            </a:r>
          </a:p>
          <a:p>
            <a:pPr>
              <a:tabLst>
                <a:tab pos="3656250" algn="l"/>
              </a:tabLst>
            </a:pPr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3656250" algn="l"/>
              </a:tabLst>
            </a:pPr>
            <a:endParaRPr lang="fr-FR" sz="6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3656250" algn="l"/>
              </a:tabLst>
            </a:pPr>
            <a:endParaRPr lang="fr-FR" sz="9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tabLst>
                <a:tab pos="3656250" algn="l"/>
              </a:tabLst>
            </a:pPr>
            <a:endParaRPr lang="fr-FR" sz="9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>
              <a:spcAft>
                <a:spcPts val="600"/>
              </a:spcAft>
              <a:tabLst>
                <a:tab pos="3656250" algn="l"/>
              </a:tabLst>
            </a:pPr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 algn="ctr">
              <a:spcAft>
                <a:spcPts val="400"/>
              </a:spcAft>
              <a:tabLst>
                <a:tab pos="3656250" algn="l"/>
              </a:tabLst>
            </a:pPr>
            <a:endParaRPr lang="fr-FR" sz="11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sym typeface="Symbol" panose="05050102010706020507" pitchFamily="18" charset="2"/>
            </a:endParaRPr>
          </a:p>
          <a:p>
            <a:pPr algn="ctr">
              <a:spcAft>
                <a:spcPts val="400"/>
              </a:spcAft>
              <a:tabLst>
                <a:tab pos="3656250" algn="l"/>
              </a:tabLst>
            </a:pPr>
            <a:endParaRPr lang="fr-FR" sz="11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sym typeface="Symbol" panose="05050102010706020507" pitchFamily="18" charset="2"/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H="1" flipV="1">
            <a:off x="5193634" y="470653"/>
            <a:ext cx="4350286" cy="0"/>
          </a:xfrm>
          <a:prstGeom prst="line">
            <a:avLst/>
          </a:prstGeom>
          <a:ln w="571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5219593" y="1512963"/>
            <a:ext cx="4350286" cy="0"/>
          </a:xfrm>
          <a:prstGeom prst="line">
            <a:avLst/>
          </a:prstGeom>
          <a:ln w="571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219593" y="5541529"/>
            <a:ext cx="4478722" cy="892552"/>
          </a:xfrm>
          <a:prstGeom prst="rect">
            <a:avLst/>
          </a:prstGeom>
          <a:noFill/>
          <a:ln w="63500" cmpd="thickThin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14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Année sportive 2025 -2026</a:t>
            </a:r>
            <a:endParaRPr lang="fr-FR" sz="14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1000" dirty="0">
                <a:latin typeface="Century Gothic" panose="020B0502020202020204" pitchFamily="34" charset="0"/>
              </a:rPr>
              <a:t>Du lundi 08/09/ 2025 </a:t>
            </a:r>
            <a:r>
              <a:rPr lang="fr-FR" sz="1000">
                <a:latin typeface="Century Gothic" panose="020B0502020202020204" pitchFamily="34" charset="0"/>
              </a:rPr>
              <a:t>au 20/06/2026</a:t>
            </a:r>
            <a:endParaRPr lang="fr-FR" sz="1000" dirty="0">
              <a:latin typeface="Century Gothic" panose="020B0502020202020204" pitchFamily="34" charset="0"/>
            </a:endParaRPr>
          </a:p>
          <a:p>
            <a:pPr algn="ctr"/>
            <a:r>
              <a:rPr lang="fr-FR" sz="900" b="1" dirty="0">
                <a:latin typeface="Century Gothic" panose="020B0502020202020204" pitchFamily="34" charset="0"/>
              </a:rPr>
              <a:t>Les cours ne sont pas assurés pendant les périodes de congés scolaires ainsi que les jours fériés.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31019" y="3911778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Rytm danse 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59200" y="4549194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Fitness – Gym douce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38034" y="4091920"/>
            <a:ext cx="46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Enseignante : Patricia ZENTZ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Mardi et Jeudi : 20h30 à 21h30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38034" y="4714767"/>
            <a:ext cx="46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 : Christian TISSERAND – FRESSE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Fitness : Jeudi 19h00 à 20h00 .Gym douce : Vendredi 16h00 à 17h00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259127" y="6594042"/>
            <a:ext cx="443979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dirty="0"/>
              <a:t>Imprimé par nos soins. Ne pas jeter sur la voie publique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70255" y="6081830"/>
            <a:ext cx="4320000" cy="600164"/>
          </a:xfrm>
          <a:prstGeom prst="rect">
            <a:avLst/>
          </a:prstGeom>
          <a:noFill/>
          <a:ln w="63500" cmpd="thickThin"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spcAft>
                <a:spcPts val="600"/>
              </a:spcAft>
              <a:defRPr sz="1400" b="1" u="sng">
                <a:solidFill>
                  <a:srgbClr val="0070C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sz="1100" dirty="0"/>
              <a:t>IMPORTANT  :  Les horaires des cours sont donnés à titre indicatif et peuvent être modifiés au moment du démarrage des activités, ce qui n’engage en rien l’association.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47213" y="5373944"/>
            <a:ext cx="468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 : Grégory SANHES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Cuisses, abdos, fessiers : Samedi 9h30 à 10h30	</a:t>
            </a:r>
          </a:p>
          <a:p>
            <a:r>
              <a:rPr lang="fr-FR" sz="1000" dirty="0" err="1">
                <a:latin typeface="Century Gothic" panose="020B0502020202020204" pitchFamily="34" charset="0"/>
              </a:rPr>
              <a:t>Step</a:t>
            </a:r>
            <a:r>
              <a:rPr lang="fr-FR" sz="1000" dirty="0">
                <a:latin typeface="Century Gothic" panose="020B0502020202020204" pitchFamily="34" charset="0"/>
              </a:rPr>
              <a:t>  : Samedi 10h30 à 11h30</a:t>
            </a:r>
          </a:p>
          <a:p>
            <a:endParaRPr lang="fr-FR" sz="1000" dirty="0">
              <a:latin typeface="Century Gothic" panose="020B0502020202020204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268379" y="5175321"/>
            <a:ext cx="4359600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Fitness - Cuisses, abdos, fessiers – </a:t>
            </a:r>
            <a:r>
              <a:rPr lang="fr-FR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Step</a:t>
            </a:r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240198" y="2554846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Modern’ jazz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35024" y="2771378"/>
            <a:ext cx="468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Enseignante : Pascale WEISLINGER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Mardi : 14h30 à 15h30        </a:t>
            </a:r>
          </a:p>
          <a:p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62232" y="3226887"/>
            <a:ext cx="4359236" cy="180000"/>
          </a:xfrm>
          <a:prstGeom prst="roundRect">
            <a:avLst/>
          </a:prstGeom>
          <a:solidFill>
            <a:srgbClr val="FFC000"/>
          </a:solidFill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Gym cardio-tonic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233186" y="3474624"/>
            <a:ext cx="46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latin typeface="Century Gothic" panose="020B0502020202020204" pitchFamily="34" charset="0"/>
              </a:rPr>
              <a:t>Enseignant : Romain CONTÉ</a:t>
            </a:r>
          </a:p>
          <a:p>
            <a:r>
              <a:rPr lang="fr-FR" sz="1000" dirty="0">
                <a:latin typeface="Century Gothic" panose="020B0502020202020204" pitchFamily="34" charset="0"/>
              </a:rPr>
              <a:t>Mercredi : 19h30 à 20h30</a:t>
            </a:r>
            <a:endParaRPr lang="fr-FR" sz="1000" dirty="0">
              <a:latin typeface="Century Gothic" panose="020B0502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098642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676</Words>
  <Application>Microsoft Office PowerPoint</Application>
  <PresentationFormat>Format A4 (210 x 297 mm)</PresentationFormat>
  <Paragraphs>93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béatrice</dc:creator>
  <cp:lastModifiedBy>Jacqueline BLUME</cp:lastModifiedBy>
  <cp:revision>171</cp:revision>
  <cp:lastPrinted>2025-06-25T07:06:46Z</cp:lastPrinted>
  <dcterms:created xsi:type="dcterms:W3CDTF">2020-01-22T08:29:56Z</dcterms:created>
  <dcterms:modified xsi:type="dcterms:W3CDTF">2026-05-11T09:52:35Z</dcterms:modified>
</cp:coreProperties>
</file>